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19" roundtripDataSignature="AMtx7mhmsTf1bHz9ocBiU5pQVlbV9FuO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customschemas.google.com/relationships/presentationmetadata" Target="meta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59e13f783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e59e13f783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e59e13f783_0_7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7" name="Google Shape;787;g1e59e13f783_0_7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e59e13f783_0_7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g1e59e13f783_0_7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e59e13f783_0_7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1e59e13f783_0_7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e59e13f783_0_7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g1e59e13f783_0_7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e59e13f783_0_7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g1e59e13f783_0_7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e59e13f783_0_7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1e59e13f783_0_7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e59e13f783_0_7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g1e59e13f783_0_7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e59e13f783_0_76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1e59e13f783_0_76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e59e13f783_0_7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3" name="Google Shape;843;g1e59e13f783_0_7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e59e13f783_0_7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1e59e13f783_0_7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571fbe23a_0_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e571fbe23a_0_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e59e13f783_0_7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7" name="Google Shape;857;g1e59e13f783_0_7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e59e13f783_0_69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4" name="Google Shape;864;g1e59e13f783_0_69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e577251438_0_2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g1e577251438_0_2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1" name="Google Shape;881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59e13f783_0_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e59e13f783_0_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59e13f783_0_1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e59e13f783_0_1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59e13f783_0_2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e59e13f783_0_2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59e13f783_0_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1e59e13f783_0_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59e13f783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1e59e13f783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59e13f783_0_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e59e13f783_0_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59e13f783_0_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e59e13f783_0_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59e13f783_0_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1e59e13f783_0_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c68a4331c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c68a4331c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59e13f783_0_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e59e13f783_0_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59e13f783_0_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e59e13f783_0_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9e13f783_0_9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e59e13f783_0_9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59e13f783_0_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e59e13f783_0_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59e13f783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e59e13f783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59e13f783_0_1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e59e13f783_0_1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59e13f783_0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e59e13f783_0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59e13f783_0_1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e59e13f783_0_1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59e13f783_0_1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e59e13f783_0_1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59e13f783_0_1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e59e13f783_0_1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569d97b7e_0_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1e569d97b7e_0_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571fbe23a_0_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1e571fbe23a_0_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59e13f783_0_1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e59e13f783_0_1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59e13f783_0_1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e59e13f783_0_1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59e13f783_0_18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e59e13f783_0_18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59e13f783_0_1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e59e13f783_0_1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59e13f783_0_1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e59e13f783_0_1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59e13f783_0_2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e59e13f783_0_2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59e13f783_0_21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e59e13f783_0_21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59e13f783_0_21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e59e13f783_0_21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59e13f783_0_2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e59e13f783_0_2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571fbe23a_0_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1e571fbe23a_0_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59e13f783_0_2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e59e13f783_0_2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59e13f783_0_2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e59e13f783_0_2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59e13f783_0_2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1e59e13f783_0_2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571fbe23a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1e571fbe23a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59e13f783_0_3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e59e13f783_0_3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59e13f783_0_26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e59e13f783_0_26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59e13f783_0_2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e59e13f783_0_2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59e13f783_0_2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1e59e13f783_0_2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59e13f783_0_2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e59e13f783_0_2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59e13f783_0_2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1e59e13f783_0_2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71fbe23a_0_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1e571fbe23a_0_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59e13f783_0_3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e59e13f783_0_3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59e13f783_0_3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1e59e13f783_0_3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59e13f783_0_3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e59e13f783_0_3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59e13f783_0_3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1e59e13f783_0_3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59e13f783_0_3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1e59e13f783_0_3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59e13f783_0_3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e59e13f783_0_3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59e13f783_0_3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1e59e13f783_0_3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59e13f783_0_3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1e59e13f783_0_3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e59e13f783_0_3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e59e13f783_0_3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59e13f783_0_4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1e59e13f783_0_4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71fbe23a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e571fbe23a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59e13f783_0_3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1e59e13f783_0_3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59e13f783_0_4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g1e59e13f783_0_4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e59e13f783_0_4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1e59e13f783_0_4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59e13f783_0_4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1e59e13f783_0_4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59e13f783_0_4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1e59e13f783_0_4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59e13f783_0_4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1e59e13f783_0_4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59e13f783_0_4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e59e13f783_0_4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59e13f783_0_4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1e59e13f783_0_4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59e13f783_0_4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1e59e13f783_0_4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59e13f783_0_48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1e59e13f783_0_48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571fbe23a_0_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e571fbe23a_0_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59e13f783_0_4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1e59e13f783_0_4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59e13f783_0_5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g1e59e13f783_0_5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59e13f783_0_4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1e59e13f783_0_4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e59e13f783_0_4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1e59e13f783_0_4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59e13f783_0_52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1e59e13f783_0_52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e59e13f783_0_5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1e59e13f783_0_5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e59e13f783_0_5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1e59e13f783_0_5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59e13f783_0_5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1e59e13f783_0_5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59e13f783_0_5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1e59e13f783_0_5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e59e13f783_0_56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1e59e13f783_0_56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571fbe23a_0_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571fbe23a_0_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e59e13f783_0_57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1e59e13f783_0_57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e59e13f783_0_58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1e59e13f783_0_58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e59e13f783_0_5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1e59e13f783_0_5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e59e13f783_0_5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1e59e13f783_0_5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e59e13f783_0_6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g1e59e13f783_0_6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e59e13f783_0_6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g1e59e13f783_0_6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e59e13f783_0_6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1e59e13f783_0_6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e59e13f783_0_5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1e59e13f783_0_5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e59e13f783_0_6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1e59e13f783_0_6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e59e13f783_0_6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g1e59e13f783_0_6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571fbe23a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e571fbe23a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59e13f783_0_6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1e59e13f783_0_6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59e13f783_0_65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1e59e13f783_0_65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59e13f783_0_6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1e59e13f783_0_6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e59e13f783_0_6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1e59e13f783_0_6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e59e13f783_0_6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1e59e13f783_0_6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e59e13f783_0_67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" name="Google Shape;751;g1e59e13f783_0_67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e59e13f783_0_6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1e59e13f783_0_6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e59e13f783_0_69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1e59e13f783_0_69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e59e13f783_0_70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g1e59e13f783_0_70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59e13f783_0_7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g1e59e13f783_0_7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8.gif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.png"/><Relationship Id="rId4" Type="http://schemas.openxmlformats.org/officeDocument/2006/relationships/image" Target="../media/image105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Segundo </a:t>
            </a: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App Kotlin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e59e13f78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e59e13f78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e59e13f78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238" y="152400"/>
            <a:ext cx="29941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1e59e13f783_0_7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1e59e13f783_0_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1e59e13f783_0_7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5" y="771325"/>
            <a:ext cx="8880525" cy="391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g1e59e13f783_0_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1e59e13f783_0_7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1e59e13f783_0_7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0" y="451200"/>
            <a:ext cx="8966975" cy="36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1e59e13f783_0_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1e59e13f783_0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1e59e13f783_0_7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17975"/>
            <a:ext cx="9096801" cy="3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1e59e13f783_0_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1e59e13f783_0_7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1e59e13f783_0_7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0600"/>
            <a:ext cx="9144000" cy="380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g1e59e13f783_0_7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g1e59e13f783_0_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1e59e13f783_0_7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2663" y="152400"/>
            <a:ext cx="24986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1e59e13f783_0_7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1e59e13f783_0_7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1e59e13f783_0_7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0" y="611250"/>
            <a:ext cx="9066301" cy="434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g1e59e13f783_0_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1e59e13f783_0_7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1e59e13f783_0_7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07300"/>
            <a:ext cx="9144001" cy="380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g1e59e13f783_0_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1e59e13f783_0_7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1e59e13f783_0_7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03350"/>
            <a:ext cx="9144001" cy="38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g1e59e13f783_0_7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e59e13f783_0_7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1e59e13f783_0_7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350" y="152400"/>
            <a:ext cx="25932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g1e59e13f783_0_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1e59e13f783_0_7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1e59e13f783_0_7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500" y="77725"/>
            <a:ext cx="2450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e571fbe23a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e571fbe23a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e571fbe23a_0_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1e571fbe23a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0" y="0"/>
            <a:ext cx="9144002" cy="507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g1e59e13f783_0_7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1e59e13f783_0_7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1e59e13f783_0_7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875" y="152400"/>
            <a:ext cx="24582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e59e13f783_0_691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Separar as páginas de gerar e adicionar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Acrescentar feedback visual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000"/>
              <a:buChar char="-"/>
            </a:pPr>
            <a:r>
              <a:rPr lang="en-US" sz="2000">
                <a:solidFill>
                  <a:srgbClr val="91A3AD"/>
                </a:solidFill>
              </a:rPr>
              <a:t>Criar uma classe para compartilhar os dados entre as duas páginas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867" name="Google Shape;867;g1e59e13f783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1e59e13f783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1e59e13f783_0_69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Para a próxima aula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e577251438_0_295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g1e577251438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1e577251438_0_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1e577251438_0_2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e59e13f783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e59e13f783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e59e13f783_0_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e59e13f783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550"/>
            <a:ext cx="9143999" cy="336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e59e13f783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e59e13f783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e59e13f783_0_1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e59e13f78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15225"/>
            <a:ext cx="9143999" cy="454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e59e13f783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59e13f783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e59e13f783_0_2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1e59e13f783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4225"/>
            <a:ext cx="9144000" cy="484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e59e13f783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e59e13f783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e59e13f783_0_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1e59e13f783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450"/>
            <a:ext cx="9144001" cy="503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e59e13f783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e59e13f783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e59e13f783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1e59e13f783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87" y="56967"/>
            <a:ext cx="8485010" cy="50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e59e13f783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e59e13f783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e59e13f783_0_5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e59e13f783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500"/>
            <a:ext cx="9012568" cy="4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e59e13f783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e59e13f783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e59e13f783_0_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1e59e13f78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26" y="46967"/>
            <a:ext cx="8880525" cy="504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e59e13f783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e59e13f783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e59e13f783_0_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1e59e13f783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262" y="78225"/>
            <a:ext cx="8603476" cy="4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c68a4331c_0_42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Um aplicativo que devolva um nome aleatório para o usuário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O aplicativo terá 2 telas, uma que cria o nome aleatório, e outra que permite adicionar nome e sobrenome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1" name="Google Shape;61;g1dc68a4331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71" y="89115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c68a4331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c68a4331c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O que iremos fazer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e59e13f783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e59e13f783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e59e13f783_0_7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1e59e13f783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133716"/>
            <a:ext cx="8344761" cy="48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e59e13f783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e59e13f783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e59e13f783_0_8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1e59e13f783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262"/>
            <a:ext cx="9144000" cy="504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e59e13f783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e59e13f783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e59e13f783_0_9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e59e13f783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" y="4"/>
            <a:ext cx="8841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e59e13f783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e59e13f783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e59e13f783_0_9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e59e13f783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87" y="99079"/>
            <a:ext cx="8410872" cy="50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e59e13f783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e59e13f783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e59e13f783_0_10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1e59e13f783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706" y="1526627"/>
            <a:ext cx="6335425" cy="16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e59e13f783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e59e13f783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e59e13f783_0_1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1e59e13f783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5113" y="1782721"/>
            <a:ext cx="4248622" cy="25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e59e13f783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e59e13f783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e59e13f783_0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e59e13f783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0" y="174500"/>
            <a:ext cx="9022814" cy="49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e59e13f783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e59e13f783_0_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59e13f783_0_1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1e59e13f783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85" y="3"/>
            <a:ext cx="77152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e59e13f783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e59e13f783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e59e13f783_0_1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1e59e13f783_0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706" y="1526627"/>
            <a:ext cx="6335425" cy="16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e59e13f783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59e13f783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59e13f783_0_1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e59e13f783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28" y="1323876"/>
            <a:ext cx="5251285" cy="32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1e569d97b7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e569d97b7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e569d97b7e_0_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g1e569d97b7e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7366" y="1086098"/>
            <a:ext cx="5529274" cy="38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571fbe23a_0_86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Como vimos em Kotlin, temos uma classe especial chamada data class, que nos dá algumas vantagens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Usaremos essa data class para armazenar os nossos nomes, por enquanto…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84" name="Google Shape;284;g1e571fbe23a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e571fbe23a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e571fbe23a_0_86"/>
          <p:cNvSpPr txBox="1"/>
          <p:nvPr/>
        </p:nvSpPr>
        <p:spPr>
          <a:xfrm>
            <a:off x="1897075" y="439600"/>
            <a:ext cx="538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Criando uma data Class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1e59e13f783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e59e13f783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e59e13f783_0_1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App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1e59e13f783_0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48" y="87254"/>
            <a:ext cx="8008152" cy="4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e59e13f783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e59e13f783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e59e13f783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0" y="493875"/>
            <a:ext cx="8953125" cy="45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e59e13f783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e59e13f783_0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e59e13f783_0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505" y="457300"/>
            <a:ext cx="5441025" cy="44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e59e13f783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e59e13f783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e59e13f783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50" y="547225"/>
            <a:ext cx="7363550" cy="38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e59e13f783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e59e13f783_0_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e59e13f783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00" y="557900"/>
            <a:ext cx="9034301" cy="387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1e59e13f783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e59e13f783_0_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e59e13f783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0" y="440525"/>
            <a:ext cx="9098300" cy="4107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e59e13f783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e59e13f783_0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e59e13f783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50" y="547250"/>
            <a:ext cx="8898849" cy="41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e59e13f783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e59e13f783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e59e13f783_0_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97575"/>
            <a:ext cx="9144000" cy="447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1e59e13f783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e59e13f783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e59e13f783_0_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550"/>
            <a:ext cx="9143999" cy="452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1e571fbe23a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e571fbe23a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e571fbe23a_0_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g1e571fbe23a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225" y="1086100"/>
            <a:ext cx="5652817" cy="4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e59e13f783_0_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e59e13f783_0_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e59e13f783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47250"/>
            <a:ext cx="9204825" cy="42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e59e13f783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e59e13f783_0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e59e13f783_0_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550"/>
            <a:ext cx="8971462" cy="46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e59e13f783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e59e13f783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e59e13f783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36575"/>
            <a:ext cx="9116253" cy="4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571fbe23a_0_79"/>
          <p:cNvSpPr txBox="1"/>
          <p:nvPr/>
        </p:nvSpPr>
        <p:spPr>
          <a:xfrm>
            <a:off x="1897075" y="1522000"/>
            <a:ext cx="5670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Similar ao Javascript, no Kotlin, o jeito mais correto de criar uma string composta é utilizando a concatenação.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Basta declarar uma string, e utilizar seu código dentro de ${}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Se for apenas uma variável simples, podemos ignorar as chaves e utilizar apenas o cifrão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377" name="Google Shape;377;g1e571fbe23a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e571fbe23a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e571fbe23a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Concatenação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e59e13f783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e59e13f783_0_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e59e13f783_0_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8" y="946600"/>
            <a:ext cx="9003925" cy="4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e59e13f783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e59e13f783_0_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e59e13f783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86" y="344475"/>
            <a:ext cx="7982983" cy="47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1e59e13f783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e59e13f783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e59e13f783_0_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560" y="355150"/>
            <a:ext cx="7704212" cy="46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e59e13f783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e59e13f783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e59e13f783_0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811" y="117125"/>
            <a:ext cx="7919476" cy="4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e59e13f783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e59e13f783_0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e59e13f783_0_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75" y="547225"/>
            <a:ext cx="8335418" cy="45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e59e13f783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e59e13f783_0_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e59e13f783_0_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86" y="174500"/>
            <a:ext cx="8118947" cy="4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e571fbe23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e571fbe23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e571fbe23a_0_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1e571fbe23a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1313" y="1164871"/>
            <a:ext cx="3296206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e59e13f783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e59e13f783_0_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e59e13f783_0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88" y="109725"/>
            <a:ext cx="8601057" cy="48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1e59e13f783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e59e13f783_0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e59e13f783_0_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99" y="1017649"/>
            <a:ext cx="7944400" cy="33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e59e13f783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e59e13f783_0_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e59e13f783_0_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00" y="696625"/>
            <a:ext cx="8504026" cy="356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e59e13f783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e59e13f783_0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e59e13f783_0_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75" y="472525"/>
            <a:ext cx="8950999" cy="44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1e59e13f783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e59e13f783_0_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e59e13f783_0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5" y="397850"/>
            <a:ext cx="8623477" cy="47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e59e13f783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e59e13f783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e59e13f783_0_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" y="144138"/>
            <a:ext cx="8641311" cy="499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1e59e13f783_0_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e59e13f783_0_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e59e13f783_0_3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Não foi??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g1e59e13f783_0_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028" y="1195801"/>
            <a:ext cx="5220800" cy="38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1e59e13f783_0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e59e13f783_0_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e59e13f783_0_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0" y="355150"/>
            <a:ext cx="8802825" cy="473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1e59e13f783_0_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e59e13f783_0_3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1e59e13f783_0_38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Agora sim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g1e59e13f783_0_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755" y="1174552"/>
            <a:ext cx="5878650" cy="38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1e59e13f783_0_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e59e13f783_0_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e59e13f783_0_405"/>
          <p:cNvSpPr txBox="1"/>
          <p:nvPr/>
        </p:nvSpPr>
        <p:spPr>
          <a:xfrm>
            <a:off x="1897075" y="439600"/>
            <a:ext cx="63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Atualizando o texto inicial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1e59e13f783_0_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77896"/>
            <a:ext cx="9144000" cy="189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e571fbe23a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e571fbe23a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e571fbe23a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e571fbe23a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15275"/>
            <a:ext cx="9143998" cy="435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e59e13f783_0_363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Agora vamos adicionar novos nomes ao nosso gerador de nomes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isso, iremos adicionar 1 input e 2 botões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00" name="Google Shape;500;g1e59e13f783_0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e59e13f783_0_3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e59e13f783_0_363"/>
          <p:cNvSpPr txBox="1"/>
          <p:nvPr/>
        </p:nvSpPr>
        <p:spPr>
          <a:xfrm>
            <a:off x="1897075" y="439600"/>
            <a:ext cx="567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novos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g1e59e13f783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e59e13f783_0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e59e13f783_0_424"/>
          <p:cNvSpPr txBox="1"/>
          <p:nvPr/>
        </p:nvSpPr>
        <p:spPr>
          <a:xfrm>
            <a:off x="1897075" y="439600"/>
            <a:ext cx="567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novos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g1e59e13f783_0_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7842" y="1112580"/>
            <a:ext cx="5868311" cy="40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1e59e13f783_0_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e59e13f783_0_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e59e13f783_0_440"/>
          <p:cNvSpPr txBox="1"/>
          <p:nvPr/>
        </p:nvSpPr>
        <p:spPr>
          <a:xfrm>
            <a:off x="1897075" y="439600"/>
            <a:ext cx="567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novos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1e59e13f783_0_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0388" y="1304875"/>
            <a:ext cx="6623978" cy="36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1e59e13f783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e59e13f783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e59e13f783_0_432"/>
          <p:cNvSpPr txBox="1"/>
          <p:nvPr/>
        </p:nvSpPr>
        <p:spPr>
          <a:xfrm>
            <a:off x="1897075" y="439600"/>
            <a:ext cx="567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novos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1e59e13f783_0_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232" y="0"/>
            <a:ext cx="65350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1e59e13f783_0_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e59e13f783_0_4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e59e13f783_0_448"/>
          <p:cNvSpPr txBox="1"/>
          <p:nvPr/>
        </p:nvSpPr>
        <p:spPr>
          <a:xfrm>
            <a:off x="1897075" y="439600"/>
            <a:ext cx="567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novos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1e59e13f783_0_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4500"/>
            <a:ext cx="9144000" cy="491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1e59e13f783_0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e59e13f783_0_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e59e13f783_0_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929" y="22413"/>
            <a:ext cx="4616350" cy="5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1e59e13f783_0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e59e13f783_0_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e59e13f783_0_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22" y="291125"/>
            <a:ext cx="7539976" cy="47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e59e13f783_0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e59e13f783_0_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e59e13f783_0_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783" y="413250"/>
            <a:ext cx="7070701" cy="45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1e59e13f783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e59e13f783_0_4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e59e13f783_0_4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183" y="344475"/>
            <a:ext cx="7069625" cy="43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1e59e13f783_0_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e59e13f783_0_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e59e13f783_0_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85" y="481050"/>
            <a:ext cx="7847724" cy="4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e571fbe23a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e571fbe23a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e571fbe23a_0_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1e571fbe23a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650" y="1735425"/>
            <a:ext cx="6519550" cy="11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1e59e13f783_0_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e59e13f783_0_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e59e13f783_0_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63" y="152400"/>
            <a:ext cx="4248621" cy="470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1e59e13f783_0_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e59e13f783_0_5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e59e13f783_0_5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900" y="67025"/>
            <a:ext cx="24781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59e13f783_0_413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nosso text continua com o foco, mesmo após confirmarmos e clicarmos em outro lugar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tirar o foco do nosso input, precisamos passá-lo para outro lugar, para isso, vamos habilitar o foco no nosso layout (o container)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589" name="Google Shape;589;g1e59e13f783_0_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1e59e13f783_0_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1e59e13f783_0_4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Tirar o foco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1e59e13f783_0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e59e13f783_0_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e59e13f783_0_4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0600"/>
            <a:ext cx="9143999" cy="416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59e13f783_0_526"/>
          <p:cNvSpPr txBox="1"/>
          <p:nvPr/>
        </p:nvSpPr>
        <p:spPr>
          <a:xfrm>
            <a:off x="1897075" y="1522000"/>
            <a:ext cx="5670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Vamos agora adicionar os botões.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Mas antes, vamos adicionar um outro layout para colocarmos os botões dentro dele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04" name="Google Shape;604;g1e59e13f783_0_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e59e13f783_0_5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e59e13f783_0_52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os botões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1e59e13f783_0_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e59e13f783_0_5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1e59e13f783_0_5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8" y="126938"/>
            <a:ext cx="8551365" cy="50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g1e59e13f783_0_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e59e13f783_0_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e59e13f783_0_5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0140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1e59e13f783_0_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1e59e13f783_0_5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1e59e13f783_0_5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" y="0"/>
            <a:ext cx="73395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g1e59e13f783_0_5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e59e13f783_0_5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e59e13f783_0_5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0"/>
            <a:ext cx="89469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1e59e13f783_0_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1e59e13f783_0_5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1e59e13f783_0_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83" y="174500"/>
            <a:ext cx="7118800" cy="4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e571fbe23a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e571fbe23a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e571fbe23a_0_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Criando um template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1e571fbe23a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6055" y="116652"/>
            <a:ext cx="5871901" cy="49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1e59e13f783_0_5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e59e13f783_0_5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e59e13f783_0_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461875"/>
            <a:ext cx="8234630" cy="474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1e59e13f783_0_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e59e13f783_0_5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1e59e13f783_0_5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4800"/>
            <a:ext cx="87124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1e59e13f783_0_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e59e13f783_0_5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e59e13f783_0_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8525"/>
            <a:ext cx="8399075" cy="47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1e59e13f783_0_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e59e13f783_0_5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e59e13f783_0_5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36550"/>
            <a:ext cx="8235283" cy="46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1e59e13f783_0_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1e59e13f783_0_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1e59e13f783_0_6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9850"/>
            <a:ext cx="8622724" cy="45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g1e59e13f783_0_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e59e13f783_0_6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e59e13f783_0_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9850"/>
            <a:ext cx="8622724" cy="45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g1e59e13f783_0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e59e13f783_0_6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1e59e13f783_0_6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9850"/>
            <a:ext cx="8468194" cy="45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59e13f783_0_519"/>
          <p:cNvSpPr txBox="1"/>
          <p:nvPr/>
        </p:nvSpPr>
        <p:spPr>
          <a:xfrm>
            <a:off x="1897075" y="1522000"/>
            <a:ext cx="567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No nosso layout, os elementos irão ocupar todo o espaço possível.</a:t>
            </a:r>
            <a:br>
              <a:rPr lang="en-US" sz="2000">
                <a:solidFill>
                  <a:srgbClr val="91A3AD"/>
                </a:solidFill>
              </a:rPr>
            </a:b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Para melhorarmos o design, há um elemento chamado Space, que é usar </a:t>
            </a:r>
            <a:r>
              <a:rPr lang="en-US" sz="2000">
                <a:solidFill>
                  <a:srgbClr val="91A3AD"/>
                </a:solidFill>
              </a:rPr>
              <a:t>exatamente</a:t>
            </a:r>
            <a:r>
              <a:rPr lang="en-US" sz="2000">
                <a:solidFill>
                  <a:srgbClr val="91A3AD"/>
                </a:solidFill>
              </a:rPr>
              <a:t> para ser um espaço entre os elementos</a:t>
            </a:r>
            <a:br>
              <a:rPr lang="en-US" sz="2000">
                <a:solidFill>
                  <a:srgbClr val="91A3AD"/>
                </a:solidFill>
              </a:rPr>
            </a:b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	Vamos adicionar um no início, um no meio e um no final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696" name="Google Shape;696;g1e59e13f783_0_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1e59e13f783_0_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1e59e13f783_0_5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espaços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1e59e13f783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e59e13f783_0_6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e59e13f783_0_6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1" y="99050"/>
            <a:ext cx="8032400" cy="50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1e59e13f783_0_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e59e13f783_0_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1e59e13f783_0_6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61" y="174500"/>
            <a:ext cx="7905888" cy="4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571fbe23a_0_0"/>
          <p:cNvSpPr txBox="1"/>
          <p:nvPr/>
        </p:nvSpPr>
        <p:spPr>
          <a:xfrm>
            <a:off x="1897075" y="1522000"/>
            <a:ext cx="5670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Vamos primeiro fazer essa aplicação com uma única tela.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Vamos precisar de 1 input de texto, 2 textViews, e 3 botões: Adicionar nome, adicionar sobrenome e gerar nome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17" name="Google Shape;117;g1e571fbe2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e571fbe23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e571fbe23a_0_0"/>
          <p:cNvSpPr txBox="1"/>
          <p:nvPr/>
        </p:nvSpPr>
        <p:spPr>
          <a:xfrm>
            <a:off x="1897075" y="439600"/>
            <a:ext cx="573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componentes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59e13f783_0_643"/>
          <p:cNvSpPr txBox="1"/>
          <p:nvPr/>
        </p:nvSpPr>
        <p:spPr>
          <a:xfrm>
            <a:off x="1897075" y="1522000"/>
            <a:ext cx="567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O Layout define o tamanho dos botões de acordo com o content de cada um.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Isso significa que o nosso segundo botão, por ter uma frase maior, será maior.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Agora vamos deixar os 2 do mesmo tamanho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18" name="Google Shape;718;g1e59e13f783_0_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1e59e13f783_0_6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e59e13f783_0_64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Tamanho dos botões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1e59e13f783_0_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1e59e13f783_0_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e59e13f783_0_6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5825"/>
            <a:ext cx="8563275" cy="4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g1e59e13f783_0_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1e59e13f783_0_6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e59e13f783_0_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291125"/>
            <a:ext cx="8310728" cy="48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e59e13f783_0_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1e59e13f783_0_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e59e13f783_0_6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47250"/>
            <a:ext cx="8880525" cy="457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g1e59e13f783_0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e59e13f783_0_6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e59e13f783_0_6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763" y="152400"/>
            <a:ext cx="28264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g1e59e13f783_0_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1e59e13f783_0_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e59e13f783_0_6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425" y="304800"/>
            <a:ext cx="8298426" cy="46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59e13f783_0_622"/>
          <p:cNvSpPr txBox="1"/>
          <p:nvPr/>
        </p:nvSpPr>
        <p:spPr>
          <a:xfrm>
            <a:off x="1897075" y="1522000"/>
            <a:ext cx="5670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>
                <a:solidFill>
                  <a:srgbClr val="91A3AD"/>
                </a:solidFill>
              </a:rPr>
              <a:t>Agora iremos adicionar novas funções atreladas aos nosso botões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	Uma para adicionar nome, e outra para adicionar sobrenome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761" name="Google Shape;761;g1e59e13f783_0_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e59e13f783_0_6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e59e13f783_0_6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Adicionando os nomes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g1e59e13f783_0_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1e59e13f783_0_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e59e13f783_0_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9050"/>
            <a:ext cx="9144002" cy="482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g1e59e13f783_0_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1e59e13f783_0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e59e13f783_0_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21925"/>
            <a:ext cx="9143999" cy="361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g1e59e13f783_0_7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1e59e13f783_0_7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1e59e13f783_0_7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50000"/>
            <a:ext cx="9144000" cy="377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